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3C74E0-01A4-49F3-83FC-2FD861BF04D1}" type="datetimeFigureOut">
              <a:rPr lang="fr-FR" smtClean="0"/>
              <a:t>10/12/2022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26128E-65A0-4B49-91B9-B90EE36B1881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46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74E0-01A4-49F3-83FC-2FD861BF04D1}" type="datetimeFigureOut">
              <a:rPr lang="fr-FR" smtClean="0"/>
              <a:t>10/12/2022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128E-65A0-4B49-91B9-B90EE36B1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12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74E0-01A4-49F3-83FC-2FD861BF04D1}" type="datetimeFigureOut">
              <a:rPr lang="fr-FR" smtClean="0"/>
              <a:t>10/12/2022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128E-65A0-4B49-91B9-B90EE36B1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01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74E0-01A4-49F3-83FC-2FD861BF04D1}" type="datetimeFigureOut">
              <a:rPr lang="fr-FR" smtClean="0"/>
              <a:t>10/12/2022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128E-65A0-4B49-91B9-B90EE36B1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98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74E0-01A4-49F3-83FC-2FD861BF04D1}" type="datetimeFigureOut">
              <a:rPr lang="fr-FR" smtClean="0"/>
              <a:t>10/12/2022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128E-65A0-4B49-91B9-B90EE36B1881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94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74E0-01A4-49F3-83FC-2FD861BF04D1}" type="datetimeFigureOut">
              <a:rPr lang="fr-FR" smtClean="0"/>
              <a:t>10/12/2022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128E-65A0-4B49-91B9-B90EE36B1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86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74E0-01A4-49F3-83FC-2FD861BF04D1}" type="datetimeFigureOut">
              <a:rPr lang="fr-FR" smtClean="0"/>
              <a:t>10/12/2022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128E-65A0-4B49-91B9-B90EE36B1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767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74E0-01A4-49F3-83FC-2FD861BF04D1}" type="datetimeFigureOut">
              <a:rPr lang="fr-FR" smtClean="0"/>
              <a:t>10/12/2022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128E-65A0-4B49-91B9-B90EE36B1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72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74E0-01A4-49F3-83FC-2FD861BF04D1}" type="datetimeFigureOut">
              <a:rPr lang="fr-FR" smtClean="0"/>
              <a:t>10/12/2022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128E-65A0-4B49-91B9-B90EE36B1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16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74E0-01A4-49F3-83FC-2FD861BF04D1}" type="datetimeFigureOut">
              <a:rPr lang="fr-FR" smtClean="0"/>
              <a:t>10/12/2022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128E-65A0-4B49-91B9-B90EE36B1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44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74E0-01A4-49F3-83FC-2FD861BF04D1}" type="datetimeFigureOut">
              <a:rPr lang="fr-FR" smtClean="0"/>
              <a:t>10/12/2022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128E-65A0-4B49-91B9-B90EE36B1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57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B3C74E0-01A4-49F3-83FC-2FD861BF04D1}" type="datetimeFigureOut">
              <a:rPr lang="fr-FR" smtClean="0"/>
              <a:t>10/12/2022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426128E-65A0-4B49-91B9-B90EE36B1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9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EE35B20F-E709-119B-2FCA-B688FC55E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1102" y="0"/>
            <a:ext cx="6021916" cy="3610013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17D09871-F671-2435-1985-D449F6022FC3}"/>
              </a:ext>
            </a:extLst>
          </p:cNvPr>
          <p:cNvSpPr txBox="1"/>
          <p:nvPr/>
        </p:nvSpPr>
        <p:spPr>
          <a:xfrm>
            <a:off x="5349668" y="3746746"/>
            <a:ext cx="5289847" cy="2554545"/>
          </a:xfrm>
          <a:prstGeom prst="rect">
            <a:avLst/>
          </a:prstGeom>
          <a:solidFill>
            <a:srgbClr val="C00000"/>
          </a:solidFill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TARIFS !</a:t>
            </a:r>
          </a:p>
          <a:p>
            <a:pPr algn="ctr"/>
            <a:endParaRPr lang="fr-FR" sz="800" b="1" u="sng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800" b="1" dirty="0">
              <a:solidFill>
                <a:schemeClr val="bg1"/>
              </a:solidFill>
            </a:endParaRPr>
          </a:p>
          <a:p>
            <a:pPr algn="ctr"/>
            <a:r>
              <a:rPr lang="fr-FR" sz="3600" b="1" dirty="0">
                <a:solidFill>
                  <a:schemeClr val="bg1"/>
                </a:solidFill>
              </a:rPr>
              <a:t>* 0,50 € La petite part</a:t>
            </a:r>
          </a:p>
          <a:p>
            <a:pPr algn="ctr"/>
            <a:r>
              <a:rPr lang="fr-FR" sz="36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3600" b="1" dirty="0">
                <a:solidFill>
                  <a:schemeClr val="bg1"/>
                </a:solidFill>
              </a:rPr>
              <a:t>* 1 € La grande part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62ADB3F-671D-6C12-D958-EB9346C62ACD}"/>
              </a:ext>
            </a:extLst>
          </p:cNvPr>
          <p:cNvSpPr txBox="1"/>
          <p:nvPr/>
        </p:nvSpPr>
        <p:spPr>
          <a:xfrm>
            <a:off x="529840" y="598206"/>
            <a:ext cx="3409771" cy="5324535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b="1" dirty="0">
                <a:solidFill>
                  <a:srgbClr val="FF0000"/>
                </a:solidFill>
              </a:rPr>
              <a:t>S</a:t>
            </a:r>
            <a:r>
              <a:rPr lang="fr-FR" sz="6000" b="1" dirty="0">
                <a:solidFill>
                  <a:schemeClr val="bg1"/>
                </a:solidFill>
              </a:rPr>
              <a:t>i</a:t>
            </a:r>
            <a:r>
              <a:rPr lang="fr-FR" sz="6000" b="1" dirty="0">
                <a:solidFill>
                  <a:srgbClr val="FF0000"/>
                </a:solidFill>
              </a:rPr>
              <a:t> </a:t>
            </a:r>
          </a:p>
          <a:p>
            <a:endParaRPr lang="fr-FR" sz="800" b="1" dirty="0">
              <a:solidFill>
                <a:srgbClr val="FF0000"/>
              </a:solidFill>
            </a:endParaRPr>
          </a:p>
          <a:p>
            <a:r>
              <a:rPr lang="fr-FR" sz="6000" b="1" dirty="0">
                <a:solidFill>
                  <a:srgbClr val="FF0000"/>
                </a:solidFill>
              </a:rPr>
              <a:t>T</a:t>
            </a:r>
            <a:r>
              <a:rPr lang="fr-FR" sz="6000" b="1" dirty="0">
                <a:solidFill>
                  <a:schemeClr val="bg1"/>
                </a:solidFill>
              </a:rPr>
              <a:t>u</a:t>
            </a:r>
          </a:p>
          <a:p>
            <a:endParaRPr lang="fr-FR" sz="800" b="1" dirty="0">
              <a:solidFill>
                <a:schemeClr val="bg1"/>
              </a:solidFill>
            </a:endParaRPr>
          </a:p>
          <a:p>
            <a:r>
              <a:rPr lang="fr-FR" sz="6000" b="1" dirty="0">
                <a:solidFill>
                  <a:srgbClr val="FF0000"/>
                </a:solidFill>
              </a:rPr>
              <a:t>M</a:t>
            </a:r>
            <a:r>
              <a:rPr lang="fr-FR" sz="6000" b="1" dirty="0">
                <a:solidFill>
                  <a:schemeClr val="bg1"/>
                </a:solidFill>
              </a:rPr>
              <a:t>angeais</a:t>
            </a:r>
          </a:p>
          <a:p>
            <a:endParaRPr lang="fr-FR" sz="800" b="1" dirty="0">
              <a:solidFill>
                <a:srgbClr val="FF0000"/>
              </a:solidFill>
            </a:endParaRPr>
          </a:p>
          <a:p>
            <a:pPr algn="ctr"/>
            <a:r>
              <a:rPr lang="fr-FR" sz="6000" b="1" dirty="0">
                <a:solidFill>
                  <a:schemeClr val="bg1"/>
                </a:solidFill>
              </a:rPr>
              <a:t>un</a:t>
            </a:r>
          </a:p>
          <a:p>
            <a:pPr algn="ctr"/>
            <a:endParaRPr lang="fr-FR" sz="800" b="1" dirty="0">
              <a:solidFill>
                <a:schemeClr val="bg1"/>
              </a:solidFill>
            </a:endParaRPr>
          </a:p>
          <a:p>
            <a:r>
              <a:rPr lang="fr-FR" sz="6000" b="1" dirty="0">
                <a:solidFill>
                  <a:srgbClr val="FF0000"/>
                </a:solidFill>
              </a:rPr>
              <a:t>G</a:t>
            </a:r>
            <a:r>
              <a:rPr lang="fr-FR" sz="6000" b="1" dirty="0">
                <a:solidFill>
                  <a:schemeClr val="bg1"/>
                </a:solidFill>
              </a:rPr>
              <a:t>âteau</a:t>
            </a:r>
            <a:r>
              <a:rPr lang="fr-FR" sz="6000" b="1" dirty="0">
                <a:solidFill>
                  <a:srgbClr val="FF0000"/>
                </a:solidFill>
              </a:rPr>
              <a:t> </a:t>
            </a:r>
            <a:r>
              <a:rPr lang="fr-FR" sz="6000" b="1" dirty="0">
                <a:solidFill>
                  <a:schemeClr val="bg1"/>
                </a:solidFill>
              </a:rPr>
              <a:t>!</a:t>
            </a:r>
          </a:p>
          <a:p>
            <a:endParaRPr lang="fr-FR" sz="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794867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20</TotalTime>
  <Words>21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Corbel</vt:lpstr>
      <vt:lpstr>Base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Thoër</dc:creator>
  <cp:lastModifiedBy>Nathalie Thoër</cp:lastModifiedBy>
  <cp:revision>1</cp:revision>
  <cp:lastPrinted>2022-12-10T12:11:27Z</cp:lastPrinted>
  <dcterms:created xsi:type="dcterms:W3CDTF">2022-12-10T11:52:45Z</dcterms:created>
  <dcterms:modified xsi:type="dcterms:W3CDTF">2022-12-10T12:13:15Z</dcterms:modified>
</cp:coreProperties>
</file>